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8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55058-7660-A2E0-BB7F-A493A566B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Mikrotik</a:t>
            </a:r>
            <a:r>
              <a:rPr lang="cs-CZ" dirty="0"/>
              <a:t> </a:t>
            </a:r>
            <a:r>
              <a:rPr lang="cs-CZ" dirty="0" err="1"/>
              <a:t>NVMe</a:t>
            </a:r>
            <a:r>
              <a:rPr lang="cs-CZ" dirty="0"/>
              <a:t>-TCP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16280D-2F3C-1DC2-716D-3B14008D9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Použití </a:t>
            </a:r>
            <a:r>
              <a:rPr lang="cs-CZ" dirty="0" err="1"/>
              <a:t>NVMe</a:t>
            </a:r>
            <a:r>
              <a:rPr lang="cs-CZ" dirty="0"/>
              <a:t>-TCP na </a:t>
            </a:r>
            <a:r>
              <a:rPr lang="cs-CZ" dirty="0" err="1"/>
              <a:t>MikrotikOS</a:t>
            </a:r>
            <a:r>
              <a:rPr lang="cs-CZ" dirty="0"/>
              <a:t> a </a:t>
            </a:r>
            <a:r>
              <a:rPr lang="cs-CZ" dirty="0" err="1"/>
              <a:t>MikTainery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30A41AF-4E5C-37A9-B146-82C72B6C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428625"/>
            <a:ext cx="5800725" cy="17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6F334-7C36-D0EA-C3DF-210F50D1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3DBB6-B81C-DF29-D31C-DE1FED72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Píše se rok 2022 a zaměstnanci objevují Marvel 88SN2400</a:t>
            </a:r>
          </a:p>
          <a:p>
            <a:r>
              <a:rPr lang="cs-CZ" sz="3600" dirty="0"/>
              <a:t>Mezitím se jiný tým pracuje na </a:t>
            </a:r>
            <a:r>
              <a:rPr lang="cs-CZ" sz="3600" dirty="0" err="1"/>
              <a:t>Containerech</a:t>
            </a:r>
            <a:r>
              <a:rPr lang="cs-CZ" sz="3600" dirty="0"/>
              <a:t> v </a:t>
            </a:r>
            <a:r>
              <a:rPr lang="cs-CZ" sz="3600" dirty="0" err="1"/>
              <a:t>RouterOS</a:t>
            </a:r>
            <a:r>
              <a:rPr lang="cs-CZ" sz="3600" dirty="0"/>
              <a:t> 7</a:t>
            </a:r>
          </a:p>
          <a:p>
            <a:r>
              <a:rPr lang="cs-CZ" sz="3600" dirty="0"/>
              <a:t>Následně tlakem zaměstnanců na vedení vzniká Rose Data Server 2216</a:t>
            </a:r>
          </a:p>
          <a:p>
            <a:r>
              <a:rPr lang="cs-CZ" sz="3600" dirty="0"/>
              <a:t>Nárust výkonu a pokles latence oproti </a:t>
            </a:r>
            <a:r>
              <a:rPr lang="cs-CZ" sz="3600" dirty="0" err="1"/>
              <a:t>iSCSI</a:t>
            </a:r>
            <a:r>
              <a:rPr lang="cs-CZ" sz="3600" dirty="0"/>
              <a:t> je 35% (výkon) a 25% (latence)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85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3C816-5971-0577-2A47-72E76960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ROSE balíček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6B3DE-F69C-3C5B-ABBA-F17EB9D3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Instalace rose-</a:t>
            </a:r>
            <a:r>
              <a:rPr lang="cs-CZ" sz="4000" dirty="0" err="1"/>
              <a:t>storage</a:t>
            </a:r>
            <a:r>
              <a:rPr lang="cs-CZ" sz="4000" dirty="0"/>
              <a:t>…...</a:t>
            </a:r>
            <a:r>
              <a:rPr lang="cs-CZ" sz="4000" dirty="0" err="1"/>
              <a:t>npk</a:t>
            </a:r>
            <a:endParaRPr lang="cs-CZ" sz="4000" dirty="0"/>
          </a:p>
          <a:p>
            <a:r>
              <a:rPr lang="cs-CZ" sz="4000" dirty="0"/>
              <a:t>Konfigurace v systém &gt; </a:t>
            </a:r>
            <a:r>
              <a:rPr lang="cs-CZ" sz="4000" dirty="0" err="1"/>
              <a:t>disks</a:t>
            </a:r>
            <a:endParaRPr lang="cs-CZ" sz="4000" dirty="0"/>
          </a:p>
          <a:p>
            <a:r>
              <a:rPr lang="cs-CZ" sz="4000" dirty="0"/>
              <a:t>Přidání </a:t>
            </a:r>
            <a:r>
              <a:rPr lang="cs-CZ" sz="4000" dirty="0" err="1"/>
              <a:t>partition</a:t>
            </a:r>
            <a:r>
              <a:rPr lang="cs-CZ" sz="4000" dirty="0"/>
              <a:t> na disk nebo RAID svazek</a:t>
            </a:r>
          </a:p>
          <a:p>
            <a:r>
              <a:rPr lang="cs-CZ" sz="4000" dirty="0"/>
              <a:t>Na </a:t>
            </a:r>
            <a:r>
              <a:rPr lang="cs-CZ" sz="4000" dirty="0" err="1"/>
              <a:t>nvme</a:t>
            </a:r>
            <a:r>
              <a:rPr lang="cs-CZ" sz="4000" dirty="0"/>
              <a:t> klientovi přidání </a:t>
            </a:r>
            <a:r>
              <a:rPr lang="cs-CZ" sz="4000" dirty="0" err="1"/>
              <a:t>nvme</a:t>
            </a:r>
            <a:r>
              <a:rPr lang="cs-CZ" sz="4000" dirty="0"/>
              <a:t> </a:t>
            </a:r>
            <a:r>
              <a:rPr lang="cs-CZ" sz="4000" dirty="0" err="1"/>
              <a:t>tcp</a:t>
            </a:r>
            <a:r>
              <a:rPr lang="cs-CZ" sz="4000" dirty="0"/>
              <a:t> disku</a:t>
            </a:r>
          </a:p>
          <a:p>
            <a:r>
              <a:rPr lang="cs-CZ" sz="4000" dirty="0" err="1"/>
              <a:t>Format</a:t>
            </a:r>
            <a:r>
              <a:rPr lang="cs-CZ" sz="4000" dirty="0"/>
              <a:t> ext4 :)</a:t>
            </a:r>
          </a:p>
        </p:txBody>
      </p:sp>
    </p:spTree>
    <p:extLst>
      <p:ext uri="{BB962C8B-B14F-4D97-AF65-F5344CB8AC3E}">
        <p14:creationId xmlns:p14="http://schemas.microsoft.com/office/powerpoint/2010/main" val="37666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3973D-FD10-1CA6-A073-9974C966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CE5F82-2761-B3F9-CF55-03D18DCF1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0228"/>
            <a:ext cx="10820400" cy="3851706"/>
          </a:xfrm>
        </p:spPr>
      </p:pic>
    </p:spTree>
    <p:extLst>
      <p:ext uri="{BB962C8B-B14F-4D97-AF65-F5344CB8AC3E}">
        <p14:creationId xmlns:p14="http://schemas.microsoft.com/office/powerpoint/2010/main" val="339487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C0285E9-51CA-82FA-12EF-32B3261A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0" y="2153201"/>
            <a:ext cx="8445500" cy="47047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B7FE3D-9A65-1653-CEEC-61699D27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HW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93241A7-76A9-CDCF-43D5-9D31E600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60894" y="2128435"/>
            <a:ext cx="6302956" cy="4096154"/>
          </a:xfrm>
        </p:spPr>
      </p:pic>
      <p:pic>
        <p:nvPicPr>
          <p:cNvPr id="1026" name="Picture 2" descr="Samsung 990 PRO 1TB - SSD disk - Hlavní obrázek">
            <a:extLst>
              <a:ext uri="{FF2B5EF4-FFF2-40B4-BE49-F238E27FC236}">
                <a16:creationId xmlns:a16="http://schemas.microsoft.com/office/drawing/2014/main" id="{A3496943-6FE6-4647-B1DA-E0018D62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2" y="3098715"/>
            <a:ext cx="2387600" cy="6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4BACB8-3D4D-4422-3A7E-966903950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744" y="950682"/>
            <a:ext cx="2633847" cy="28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DF073-6A05-2F3E-29DB-A33F3DB5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RouterOS</a:t>
            </a:r>
            <a:r>
              <a:rPr lang="cs-CZ" dirty="0"/>
              <a:t> </a:t>
            </a:r>
            <a:r>
              <a:rPr lang="cs-CZ" dirty="0" err="1"/>
              <a:t>Containers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DCB38-3725-36F8-FEF0-4DF051053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Pro zapnutí je nutný fyzický přístup k </a:t>
            </a:r>
            <a:r>
              <a:rPr lang="cs-CZ" sz="2800" dirty="0" err="1"/>
              <a:t>RouterBoardu</a:t>
            </a:r>
            <a:r>
              <a:rPr lang="cs-CZ" sz="2800" dirty="0"/>
              <a:t> (hw </a:t>
            </a:r>
            <a:r>
              <a:rPr lang="cs-CZ" sz="2800" dirty="0" err="1"/>
              <a:t>reboot</a:t>
            </a:r>
            <a:r>
              <a:rPr lang="cs-CZ" sz="2800" dirty="0"/>
              <a:t>)</a:t>
            </a:r>
          </a:p>
          <a:p>
            <a:r>
              <a:rPr lang="cs-CZ" sz="2800" dirty="0"/>
              <a:t>/</a:t>
            </a:r>
            <a:r>
              <a:rPr lang="cs-CZ" sz="2800" dirty="0" err="1"/>
              <a:t>system</a:t>
            </a:r>
            <a:r>
              <a:rPr lang="cs-CZ" sz="2800" dirty="0"/>
              <a:t>/</a:t>
            </a:r>
            <a:r>
              <a:rPr lang="cs-CZ" sz="2800" dirty="0" err="1"/>
              <a:t>device</a:t>
            </a:r>
            <a:r>
              <a:rPr lang="cs-CZ" sz="2800" dirty="0"/>
              <a:t>-mode/update </a:t>
            </a:r>
            <a:r>
              <a:rPr lang="cs-CZ" sz="2800" dirty="0" err="1"/>
              <a:t>container</a:t>
            </a:r>
            <a:r>
              <a:rPr lang="cs-CZ" sz="2800" dirty="0"/>
              <a:t>=</a:t>
            </a:r>
            <a:r>
              <a:rPr lang="cs-CZ" sz="2800" dirty="0" err="1"/>
              <a:t>yes</a:t>
            </a:r>
            <a:r>
              <a:rPr lang="cs-CZ" sz="2800" dirty="0"/>
              <a:t> a fyzický </a:t>
            </a:r>
            <a:r>
              <a:rPr lang="cs-CZ" sz="2800" dirty="0" err="1"/>
              <a:t>reboot</a:t>
            </a:r>
            <a:r>
              <a:rPr lang="cs-CZ" sz="2800" dirty="0"/>
              <a:t>.</a:t>
            </a:r>
          </a:p>
          <a:p>
            <a:r>
              <a:rPr lang="cs-CZ" sz="2800" dirty="0"/>
              <a:t>Kontejnery jsou vázaný na virtuální </a:t>
            </a:r>
            <a:r>
              <a:rPr lang="cs-CZ" sz="2800" dirty="0" err="1"/>
              <a:t>veth</a:t>
            </a:r>
            <a:r>
              <a:rPr lang="cs-CZ" sz="2800" dirty="0"/>
              <a:t>, ty je možné </a:t>
            </a:r>
            <a:r>
              <a:rPr lang="cs-CZ" sz="2800" dirty="0" err="1"/>
              <a:t>bridgovat</a:t>
            </a:r>
            <a:r>
              <a:rPr lang="cs-CZ" sz="2800" dirty="0"/>
              <a:t>, </a:t>
            </a:r>
            <a:r>
              <a:rPr lang="cs-CZ" sz="2800" dirty="0" err="1"/>
              <a:t>routovat</a:t>
            </a:r>
            <a:r>
              <a:rPr lang="cs-CZ" sz="2800" dirty="0"/>
              <a:t> jako normální interface. Interface obsahuje rovnou </a:t>
            </a:r>
            <a:r>
              <a:rPr lang="cs-CZ" sz="2800" dirty="0" err="1"/>
              <a:t>ip</a:t>
            </a:r>
            <a:r>
              <a:rPr lang="cs-CZ" sz="2800" dirty="0"/>
              <a:t> adresu použitou pro konkrétní </a:t>
            </a:r>
            <a:r>
              <a:rPr lang="cs-CZ" sz="2800" dirty="0" err="1"/>
              <a:t>kontainer</a:t>
            </a:r>
            <a:r>
              <a:rPr lang="cs-CZ" sz="2800" dirty="0"/>
              <a:t>.</a:t>
            </a:r>
          </a:p>
          <a:p>
            <a:r>
              <a:rPr lang="cs-CZ" sz="2800" dirty="0"/>
              <a:t>Přizpůsobení </a:t>
            </a:r>
            <a:r>
              <a:rPr lang="cs-CZ" sz="2800" dirty="0" err="1"/>
              <a:t>containerů</a:t>
            </a:r>
            <a:r>
              <a:rPr lang="cs-CZ" sz="2800" dirty="0"/>
              <a:t> probíhá pomocí ENVS a MOUNTS</a:t>
            </a:r>
          </a:p>
          <a:p>
            <a:r>
              <a:rPr lang="cs-CZ" sz="2800" dirty="0"/>
              <a:t>Následuje </a:t>
            </a:r>
            <a:r>
              <a:rPr lang="cs-CZ" sz="2800" dirty="0" err="1"/>
              <a:t>pull</a:t>
            </a:r>
            <a:r>
              <a:rPr lang="cs-CZ" sz="2800" dirty="0"/>
              <a:t> a spuštění. </a:t>
            </a:r>
            <a:r>
              <a:rPr lang="cs-CZ" sz="2800" dirty="0">
                <a:sym typeface="Wingdings" panose="05000000000000000000" pitchFamily="2" charset="2"/>
              </a:rPr>
              <a:t> Demo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6986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57CA2-3405-74D1-7350-0F93861A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5FDA89-2B9B-F95B-E540-E6991597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/</a:t>
            </a:r>
            <a:r>
              <a:rPr lang="cs-CZ" dirty="0" err="1"/>
              <a:t>system</a:t>
            </a:r>
            <a:r>
              <a:rPr lang="cs-CZ" dirty="0"/>
              <a:t>/</a:t>
            </a:r>
            <a:r>
              <a:rPr lang="cs-CZ" dirty="0" err="1"/>
              <a:t>device</a:t>
            </a:r>
            <a:r>
              <a:rPr lang="cs-CZ" dirty="0"/>
              <a:t>-mode/update </a:t>
            </a:r>
            <a:r>
              <a:rPr lang="cs-CZ" dirty="0" err="1"/>
              <a:t>container</a:t>
            </a:r>
            <a:r>
              <a:rPr lang="cs-CZ" dirty="0"/>
              <a:t>=</a:t>
            </a:r>
            <a:r>
              <a:rPr lang="cs-CZ" dirty="0" err="1"/>
              <a:t>yes</a:t>
            </a:r>
            <a:endParaRPr lang="cs-CZ" dirty="0"/>
          </a:p>
          <a:p>
            <a:r>
              <a:rPr lang="cs-CZ" dirty="0"/>
              <a:t>/interface/</a:t>
            </a:r>
            <a:r>
              <a:rPr lang="cs-CZ" dirty="0" err="1"/>
              <a:t>veth</a:t>
            </a:r>
            <a:r>
              <a:rPr lang="cs-CZ" dirty="0"/>
              <a:t>/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=veth5 </a:t>
            </a:r>
            <a:r>
              <a:rPr lang="cs-CZ" dirty="0" err="1"/>
              <a:t>address</a:t>
            </a:r>
            <a:r>
              <a:rPr lang="cs-CZ" dirty="0"/>
              <a:t>=172.19.0.5/24 </a:t>
            </a:r>
            <a:r>
              <a:rPr lang="cs-CZ" dirty="0" err="1"/>
              <a:t>gateway</a:t>
            </a:r>
            <a:r>
              <a:rPr lang="cs-CZ" dirty="0"/>
              <a:t>=172.19.0.1</a:t>
            </a:r>
          </a:p>
          <a:p>
            <a:r>
              <a:rPr lang="cs-CZ" dirty="0"/>
              <a:t>/interface/</a:t>
            </a:r>
            <a:r>
              <a:rPr lang="cs-CZ" dirty="0" err="1"/>
              <a:t>bridge</a:t>
            </a:r>
            <a:r>
              <a:rPr lang="cs-CZ" dirty="0"/>
              <a:t>/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=</a:t>
            </a:r>
            <a:r>
              <a:rPr lang="cs-CZ" dirty="0" err="1"/>
              <a:t>containers</a:t>
            </a:r>
            <a:endParaRPr lang="cs-CZ" dirty="0"/>
          </a:p>
          <a:p>
            <a:r>
              <a:rPr lang="cs-CZ" dirty="0"/>
              <a:t>/</a:t>
            </a:r>
            <a:r>
              <a:rPr lang="cs-CZ" dirty="0" err="1"/>
              <a:t>ip</a:t>
            </a:r>
            <a:r>
              <a:rPr lang="cs-CZ" dirty="0"/>
              <a:t>/</a:t>
            </a:r>
            <a:r>
              <a:rPr lang="cs-CZ" dirty="0" err="1"/>
              <a:t>address</a:t>
            </a:r>
            <a:r>
              <a:rPr lang="cs-CZ" dirty="0"/>
              <a:t>/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address</a:t>
            </a:r>
            <a:r>
              <a:rPr lang="cs-CZ" dirty="0"/>
              <a:t>=172.19.0.1/24 interface=</a:t>
            </a:r>
            <a:r>
              <a:rPr lang="cs-CZ" dirty="0" err="1"/>
              <a:t>containers</a:t>
            </a:r>
            <a:endParaRPr lang="cs-CZ" dirty="0"/>
          </a:p>
          <a:p>
            <a:r>
              <a:rPr lang="cs-CZ" dirty="0"/>
              <a:t>/interface/</a:t>
            </a:r>
            <a:r>
              <a:rPr lang="cs-CZ" dirty="0" err="1"/>
              <a:t>bridge</a:t>
            </a:r>
            <a:r>
              <a:rPr lang="cs-CZ" dirty="0"/>
              <a:t>/port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bridge</a:t>
            </a:r>
            <a:r>
              <a:rPr lang="cs-CZ" dirty="0"/>
              <a:t>=</a:t>
            </a:r>
            <a:r>
              <a:rPr lang="cs-CZ" dirty="0" err="1"/>
              <a:t>containers</a:t>
            </a:r>
            <a:r>
              <a:rPr lang="cs-CZ" dirty="0"/>
              <a:t> interface=veth5</a:t>
            </a:r>
          </a:p>
          <a:p>
            <a:r>
              <a:rPr lang="cs-CZ" dirty="0"/>
              <a:t>/</a:t>
            </a:r>
            <a:r>
              <a:rPr lang="cs-CZ" dirty="0" err="1"/>
              <a:t>ip</a:t>
            </a:r>
            <a:r>
              <a:rPr lang="cs-CZ" dirty="0"/>
              <a:t> firewall </a:t>
            </a:r>
            <a:r>
              <a:rPr lang="cs-CZ" dirty="0" err="1"/>
              <a:t>nat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=</a:t>
            </a:r>
            <a:r>
              <a:rPr lang="cs-CZ" dirty="0" err="1"/>
              <a:t>dst-nat</a:t>
            </a:r>
            <a:r>
              <a:rPr lang="cs-CZ" dirty="0"/>
              <a:t> </a:t>
            </a:r>
            <a:r>
              <a:rPr lang="cs-CZ" dirty="0" err="1"/>
              <a:t>chain</a:t>
            </a:r>
            <a:r>
              <a:rPr lang="cs-CZ" dirty="0"/>
              <a:t>=</a:t>
            </a:r>
            <a:r>
              <a:rPr lang="cs-CZ" dirty="0" err="1"/>
              <a:t>dstnat</a:t>
            </a:r>
            <a:r>
              <a:rPr lang="cs-CZ" dirty="0"/>
              <a:t> </a:t>
            </a:r>
            <a:r>
              <a:rPr lang="cs-CZ" dirty="0" err="1"/>
              <a:t>dst</a:t>
            </a:r>
            <a:r>
              <a:rPr lang="cs-CZ" dirty="0"/>
              <a:t>-</a:t>
            </a:r>
            <a:r>
              <a:rPr lang="cs-CZ" dirty="0" err="1"/>
              <a:t>address</a:t>
            </a:r>
            <a:r>
              <a:rPr lang="cs-CZ" dirty="0"/>
              <a:t>-list=WAN </a:t>
            </a:r>
            <a:r>
              <a:rPr lang="cs-CZ" dirty="0" err="1"/>
              <a:t>dst</a:t>
            </a:r>
            <a:r>
              <a:rPr lang="cs-CZ" dirty="0"/>
              <a:t>-port=8123 </a:t>
            </a:r>
            <a:r>
              <a:rPr lang="cs-CZ" dirty="0" err="1"/>
              <a:t>protocol</a:t>
            </a:r>
            <a:r>
              <a:rPr lang="cs-CZ" dirty="0"/>
              <a:t>=</a:t>
            </a:r>
            <a:r>
              <a:rPr lang="cs-CZ" dirty="0" err="1"/>
              <a:t>tcp</a:t>
            </a:r>
            <a:r>
              <a:rPr lang="cs-CZ" dirty="0"/>
              <a:t> to-</a:t>
            </a:r>
            <a:r>
              <a:rPr lang="cs-CZ" dirty="0" err="1"/>
              <a:t>addresses</a:t>
            </a:r>
            <a:r>
              <a:rPr lang="cs-CZ" dirty="0"/>
              <a:t>=172.19.0.5 to-</a:t>
            </a:r>
            <a:r>
              <a:rPr lang="cs-CZ" dirty="0" err="1"/>
              <a:t>ports</a:t>
            </a:r>
            <a:r>
              <a:rPr lang="cs-CZ" dirty="0"/>
              <a:t>=8123</a:t>
            </a:r>
          </a:p>
          <a:p>
            <a:r>
              <a:rPr lang="cs-CZ" dirty="0"/>
              <a:t>/</a:t>
            </a:r>
            <a:r>
              <a:rPr lang="cs-CZ" dirty="0" err="1"/>
              <a:t>container</a:t>
            </a:r>
            <a:r>
              <a:rPr lang="cs-CZ" dirty="0"/>
              <a:t> </a:t>
            </a:r>
            <a:r>
              <a:rPr lang="cs-CZ" dirty="0" err="1"/>
              <a:t>mounts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dst</a:t>
            </a:r>
            <a:r>
              <a:rPr lang="cs-CZ" dirty="0"/>
              <a:t>=/</a:t>
            </a:r>
            <a:r>
              <a:rPr lang="cs-CZ" dirty="0" err="1"/>
              <a:t>config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=</a:t>
            </a:r>
            <a:r>
              <a:rPr lang="cs-CZ" dirty="0" err="1"/>
              <a:t>containers_config</a:t>
            </a:r>
            <a:r>
              <a:rPr lang="cs-CZ" dirty="0"/>
              <a:t> </a:t>
            </a:r>
            <a:r>
              <a:rPr lang="cs-CZ" dirty="0" err="1"/>
              <a:t>src</a:t>
            </a:r>
            <a:r>
              <a:rPr lang="cs-CZ" dirty="0"/>
              <a:t>=/tcp4/</a:t>
            </a:r>
            <a:r>
              <a:rPr lang="cs-CZ" dirty="0" err="1"/>
              <a:t>ha_config</a:t>
            </a:r>
            <a:endParaRPr lang="cs-CZ" dirty="0"/>
          </a:p>
          <a:p>
            <a:r>
              <a:rPr lang="cs-CZ" dirty="0"/>
              <a:t>/</a:t>
            </a:r>
            <a:r>
              <a:rPr lang="cs-CZ" dirty="0" err="1"/>
              <a:t>container</a:t>
            </a:r>
            <a:r>
              <a:rPr lang="cs-CZ" dirty="0"/>
              <a:t> </a:t>
            </a:r>
            <a:r>
              <a:rPr lang="cs-CZ" dirty="0" err="1"/>
              <a:t>envs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=TZ </a:t>
            </a:r>
            <a:r>
              <a:rPr lang="cs-CZ" dirty="0" err="1"/>
              <a:t>name</a:t>
            </a:r>
            <a:r>
              <a:rPr lang="cs-CZ" dirty="0"/>
              <a:t>=</a:t>
            </a:r>
            <a:r>
              <a:rPr lang="cs-CZ" dirty="0" err="1"/>
              <a:t>containers_env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=</a:t>
            </a:r>
            <a:r>
              <a:rPr lang="cs-CZ" dirty="0" err="1"/>
              <a:t>Europea</a:t>
            </a:r>
            <a:r>
              <a:rPr lang="cs-CZ" dirty="0"/>
              <a:t>/Prague</a:t>
            </a:r>
          </a:p>
          <a:p>
            <a:r>
              <a:rPr lang="cs-CZ" dirty="0"/>
              <a:t>/</a:t>
            </a:r>
            <a:r>
              <a:rPr lang="cs-CZ" dirty="0" err="1"/>
              <a:t>container</a:t>
            </a:r>
            <a:r>
              <a:rPr lang="cs-CZ" dirty="0"/>
              <a:t>/</a:t>
            </a:r>
            <a:r>
              <a:rPr lang="cs-CZ" dirty="0" err="1"/>
              <a:t>config</a:t>
            </a:r>
            <a:r>
              <a:rPr lang="cs-CZ" dirty="0"/>
              <a:t>/set registry-</a:t>
            </a:r>
            <a:r>
              <a:rPr lang="cs-CZ" dirty="0" err="1"/>
              <a:t>url</a:t>
            </a:r>
            <a:r>
              <a:rPr lang="cs-CZ" dirty="0"/>
              <a:t>=https://registry-1.docker.io </a:t>
            </a:r>
            <a:r>
              <a:rPr lang="cs-CZ" dirty="0" err="1"/>
              <a:t>tmpdir</a:t>
            </a:r>
            <a:r>
              <a:rPr lang="cs-CZ" dirty="0"/>
              <a:t>=/tcp4/</a:t>
            </a:r>
            <a:r>
              <a:rPr lang="cs-CZ" dirty="0" err="1"/>
              <a:t>pull</a:t>
            </a:r>
            <a:endParaRPr lang="cs-CZ" dirty="0"/>
          </a:p>
          <a:p>
            <a:r>
              <a:rPr lang="cs-CZ" dirty="0"/>
              <a:t>/</a:t>
            </a:r>
            <a:r>
              <a:rPr lang="cs-CZ" dirty="0" err="1"/>
              <a:t>container</a:t>
            </a:r>
            <a:r>
              <a:rPr lang="cs-CZ" dirty="0"/>
              <a:t>/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remote</a:t>
            </a:r>
            <a:r>
              <a:rPr lang="cs-CZ" dirty="0"/>
              <a:t>-image=</a:t>
            </a:r>
            <a:r>
              <a:rPr lang="cs-CZ" dirty="0" err="1"/>
              <a:t>homeassistant</a:t>
            </a:r>
            <a:r>
              <a:rPr lang="cs-CZ" dirty="0"/>
              <a:t>/</a:t>
            </a:r>
            <a:r>
              <a:rPr lang="cs-CZ" dirty="0" err="1"/>
              <a:t>home-assistant:latest</a:t>
            </a:r>
            <a:r>
              <a:rPr lang="cs-CZ" dirty="0"/>
              <a:t> interface=veth5 </a:t>
            </a:r>
            <a:r>
              <a:rPr lang="cs-CZ" dirty="0" err="1"/>
              <a:t>root-dir</a:t>
            </a:r>
            <a:r>
              <a:rPr lang="cs-CZ" dirty="0"/>
              <a:t>=/tcp4/ha </a:t>
            </a:r>
            <a:r>
              <a:rPr lang="cs-CZ" dirty="0" err="1"/>
              <a:t>mounts</a:t>
            </a:r>
            <a:r>
              <a:rPr lang="cs-CZ" dirty="0"/>
              <a:t>=</a:t>
            </a:r>
            <a:r>
              <a:rPr lang="cs-CZ" dirty="0" err="1"/>
              <a:t>containers_config</a:t>
            </a:r>
            <a:r>
              <a:rPr lang="cs-CZ" dirty="0"/>
              <a:t> </a:t>
            </a:r>
            <a:r>
              <a:rPr lang="cs-CZ" dirty="0" err="1"/>
              <a:t>envlist</a:t>
            </a:r>
            <a:r>
              <a:rPr lang="cs-CZ" dirty="0"/>
              <a:t>=</a:t>
            </a:r>
            <a:r>
              <a:rPr lang="cs-CZ" dirty="0" err="1"/>
              <a:t>containers_env</a:t>
            </a:r>
            <a:r>
              <a:rPr lang="cs-CZ" dirty="0"/>
              <a:t> </a:t>
            </a:r>
            <a:r>
              <a:rPr lang="cs-CZ" dirty="0" err="1"/>
              <a:t>logging</a:t>
            </a:r>
            <a:r>
              <a:rPr lang="cs-CZ" dirty="0"/>
              <a:t>=</a:t>
            </a:r>
            <a:r>
              <a:rPr lang="cs-CZ" dirty="0" err="1"/>
              <a:t>yes</a:t>
            </a:r>
            <a:endParaRPr lang="cs-CZ" dirty="0"/>
          </a:p>
          <a:p>
            <a:r>
              <a:rPr lang="cs-CZ" dirty="0"/>
              <a:t>/</a:t>
            </a:r>
            <a:r>
              <a:rPr lang="cs-CZ" dirty="0" err="1"/>
              <a:t>container</a:t>
            </a:r>
            <a:r>
              <a:rPr lang="cs-CZ" dirty="0"/>
              <a:t>/start 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1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232CB-596F-77B0-9317-D08E0D01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EF0FB1-5D4F-0260-F8F1-B12FBC841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Thinks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  <a:p>
            <a:r>
              <a:rPr lang="cs-CZ" dirty="0"/>
              <a:t>Cloud </a:t>
            </a:r>
            <a:r>
              <a:rPr lang="cs-CZ" dirty="0" err="1"/>
              <a:t>Flared</a:t>
            </a:r>
            <a:endParaRPr lang="cs-CZ" dirty="0"/>
          </a:p>
          <a:p>
            <a:r>
              <a:rPr lang="cs-CZ" dirty="0"/>
              <a:t>Free </a:t>
            </a:r>
            <a:r>
              <a:rPr lang="cs-CZ" dirty="0" err="1"/>
              <a:t>Radius</a:t>
            </a:r>
            <a:endParaRPr lang="cs-CZ" dirty="0"/>
          </a:p>
          <a:p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Ookla</a:t>
            </a:r>
            <a:r>
              <a:rPr lang="cs-CZ" dirty="0"/>
              <a:t> </a:t>
            </a:r>
            <a:r>
              <a:rPr lang="cs-CZ" dirty="0" err="1"/>
              <a:t>speedtest</a:t>
            </a:r>
            <a:endParaRPr lang="cs-CZ" dirty="0"/>
          </a:p>
          <a:p>
            <a:r>
              <a:rPr lang="cs-CZ" dirty="0"/>
              <a:t>A další určitě budou přicházet….</a:t>
            </a:r>
          </a:p>
        </p:txBody>
      </p:sp>
    </p:spTree>
    <p:extLst>
      <p:ext uri="{BB962C8B-B14F-4D97-AF65-F5344CB8AC3E}">
        <p14:creationId xmlns:p14="http://schemas.microsoft.com/office/powerpoint/2010/main" val="396252055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66</TotalTime>
  <Words>355</Words>
  <Application>Microsoft Office PowerPoint</Application>
  <PresentationFormat>Širokoúhlá obrazovka</PresentationFormat>
  <Paragraphs>40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Kondenzační stopa</vt:lpstr>
      <vt:lpstr>Mikrotik NVMe-TCP</vt:lpstr>
      <vt:lpstr>Jak a proč?</vt:lpstr>
      <vt:lpstr>ROSE balíček</vt:lpstr>
      <vt:lpstr>DISKS</vt:lpstr>
      <vt:lpstr>HW</vt:lpstr>
      <vt:lpstr>RouterOS Containers</vt:lpstr>
      <vt:lpstr>DEM0</vt:lpstr>
      <vt:lpstr>Další možnosti využití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Bereš</dc:creator>
  <cp:lastModifiedBy>David Bereš</cp:lastModifiedBy>
  <cp:revision>2</cp:revision>
  <dcterms:created xsi:type="dcterms:W3CDTF">2025-07-16T05:47:23Z</dcterms:created>
  <dcterms:modified xsi:type="dcterms:W3CDTF">2025-07-27T13:24:16Z</dcterms:modified>
</cp:coreProperties>
</file>